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0" r:id="rId5"/>
    <p:sldId id="256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72" r:id="rId1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FDE1"/>
    <a:srgbClr val="73FD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55041B-3037-014C-0F82-9E16607E26EF}" v="183" dt="2023-08-16T13:13:42.104"/>
    <p1510:client id="{30C043CC-201B-EE87-F710-8E3CAB79C404}" v="42" dt="2023-08-16T20:16:06.831"/>
    <p1510:client id="{5111587C-A6CA-1A13-A087-3B557B075138}" v="3" dt="2023-08-11T01:16:45.705"/>
    <p1510:client id="{54C9E029-C77B-DE82-5DAA-9267A211730D}" v="1300" dt="2023-08-14T16:38:21.800"/>
    <p1510:client id="{59D6CB12-DAC2-4066-BCE2-1C3A79183993}" v="163" dt="2023-08-04T18:52:47.933"/>
    <p1510:client id="{5BB85DC1-0C14-F04B-1563-CAD7AE064D68}" v="39" dt="2023-08-08T16:55:51.915"/>
    <p1510:client id="{6642E427-E465-E076-EC40-B4793F7D6829}" v="28" dt="2023-08-14T16:59:10.421"/>
    <p1510:client id="{6CDEE138-E928-EF06-8CDB-52CFCCF404C4}" v="3" dt="2023-08-11T01:19:28.578"/>
    <p1510:client id="{7A89BF08-2DE1-0AC1-AF0A-A71C045CF54D}" v="3" dt="2023-08-18T00:46:05.675"/>
    <p1510:client id="{7C0FE46F-42A7-A32D-5629-2C78D52F2088}" v="3" dt="2023-08-16T19:35:50.854"/>
    <p1510:client id="{8DEBE668-3E14-C15D-33B9-2DB4CA2CA550}" v="1" dt="2023-08-17T19:59:00.667"/>
    <p1510:client id="{94EA3C3A-B0B5-ABCA-94FB-7A952AA408E8}" v="66" dt="2023-08-08T16:52:45.6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2"/>
            <a:ext cx="8549640" cy="2705946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13" indent="0" algn="ctr">
              <a:buNone/>
              <a:defRPr sz="2200"/>
            </a:lvl2pPr>
            <a:lvl3pPr marL="1005826" indent="0" algn="ctr">
              <a:buNone/>
              <a:defRPr sz="1980"/>
            </a:lvl3pPr>
            <a:lvl4pPr marL="1508739" indent="0" algn="ctr">
              <a:buNone/>
              <a:defRPr sz="1760"/>
            </a:lvl4pPr>
            <a:lvl5pPr marL="2011653" indent="0" algn="ctr">
              <a:buNone/>
              <a:defRPr sz="1760"/>
            </a:lvl5pPr>
            <a:lvl6pPr marL="2514566" indent="0" algn="ctr">
              <a:buNone/>
              <a:defRPr sz="1760"/>
            </a:lvl6pPr>
            <a:lvl7pPr marL="3017479" indent="0" algn="ctr">
              <a:buNone/>
              <a:defRPr sz="1760"/>
            </a:lvl7pPr>
            <a:lvl8pPr marL="3520392" indent="0" algn="ctr">
              <a:buNone/>
              <a:defRPr sz="1760"/>
            </a:lvl8pPr>
            <a:lvl9pPr marL="4023305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72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9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6" y="413809"/>
            <a:ext cx="6380797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5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26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8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8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1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26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3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53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566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479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392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05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65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6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4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7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3" indent="0">
              <a:buNone/>
              <a:defRPr sz="2200" b="1"/>
            </a:lvl2pPr>
            <a:lvl3pPr marL="1005826" indent="0">
              <a:buNone/>
              <a:defRPr sz="1980" b="1"/>
            </a:lvl3pPr>
            <a:lvl4pPr marL="1508739" indent="0">
              <a:buNone/>
              <a:defRPr sz="1760" b="1"/>
            </a:lvl4pPr>
            <a:lvl5pPr marL="2011653" indent="0">
              <a:buNone/>
              <a:defRPr sz="1760" b="1"/>
            </a:lvl5pPr>
            <a:lvl6pPr marL="2514566" indent="0">
              <a:buNone/>
              <a:defRPr sz="1760" b="1"/>
            </a:lvl6pPr>
            <a:lvl7pPr marL="3017479" indent="0">
              <a:buNone/>
              <a:defRPr sz="1760" b="1"/>
            </a:lvl7pPr>
            <a:lvl8pPr marL="3520392" indent="0">
              <a:buNone/>
              <a:defRPr sz="1760" b="1"/>
            </a:lvl8pPr>
            <a:lvl9pPr marL="4023305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7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5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13" indent="0">
              <a:buNone/>
              <a:defRPr sz="2200" b="1"/>
            </a:lvl2pPr>
            <a:lvl3pPr marL="1005826" indent="0">
              <a:buNone/>
              <a:defRPr sz="1980" b="1"/>
            </a:lvl3pPr>
            <a:lvl4pPr marL="1508739" indent="0">
              <a:buNone/>
              <a:defRPr sz="1760" b="1"/>
            </a:lvl4pPr>
            <a:lvl5pPr marL="2011653" indent="0">
              <a:buNone/>
              <a:defRPr sz="1760" b="1"/>
            </a:lvl5pPr>
            <a:lvl6pPr marL="2514566" indent="0">
              <a:buNone/>
              <a:defRPr sz="1760" b="1"/>
            </a:lvl6pPr>
            <a:lvl7pPr marL="3017479" indent="0">
              <a:buNone/>
              <a:defRPr sz="1760" b="1"/>
            </a:lvl7pPr>
            <a:lvl8pPr marL="3520392" indent="0">
              <a:buNone/>
              <a:defRPr sz="1760" b="1"/>
            </a:lvl8pPr>
            <a:lvl9pPr marL="4023305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5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8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1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4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29" y="1119084"/>
            <a:ext cx="5092066" cy="5523441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13" indent="0">
              <a:buNone/>
              <a:defRPr sz="1540"/>
            </a:lvl2pPr>
            <a:lvl3pPr marL="1005826" indent="0">
              <a:buNone/>
              <a:defRPr sz="1320"/>
            </a:lvl3pPr>
            <a:lvl4pPr marL="1508739" indent="0">
              <a:buNone/>
              <a:defRPr sz="1100"/>
            </a:lvl4pPr>
            <a:lvl5pPr marL="2011653" indent="0">
              <a:buNone/>
              <a:defRPr sz="1100"/>
            </a:lvl5pPr>
            <a:lvl6pPr marL="2514566" indent="0">
              <a:buNone/>
              <a:defRPr sz="1100"/>
            </a:lvl6pPr>
            <a:lvl7pPr marL="3017479" indent="0">
              <a:buNone/>
              <a:defRPr sz="1100"/>
            </a:lvl7pPr>
            <a:lvl8pPr marL="3520392" indent="0">
              <a:buNone/>
              <a:defRPr sz="1100"/>
            </a:lvl8pPr>
            <a:lvl9pPr marL="40233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0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6" y="518160"/>
            <a:ext cx="3244095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29" y="1119084"/>
            <a:ext cx="5092066" cy="5523441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13" indent="0">
              <a:buNone/>
              <a:defRPr sz="3080"/>
            </a:lvl2pPr>
            <a:lvl3pPr marL="1005826" indent="0">
              <a:buNone/>
              <a:defRPr sz="2640"/>
            </a:lvl3pPr>
            <a:lvl4pPr marL="1508739" indent="0">
              <a:buNone/>
              <a:defRPr sz="2200"/>
            </a:lvl4pPr>
            <a:lvl5pPr marL="2011653" indent="0">
              <a:buNone/>
              <a:defRPr sz="2200"/>
            </a:lvl5pPr>
            <a:lvl6pPr marL="2514566" indent="0">
              <a:buNone/>
              <a:defRPr sz="2200"/>
            </a:lvl6pPr>
            <a:lvl7pPr marL="3017479" indent="0">
              <a:buNone/>
              <a:defRPr sz="2200"/>
            </a:lvl7pPr>
            <a:lvl8pPr marL="3520392" indent="0">
              <a:buNone/>
              <a:defRPr sz="2200"/>
            </a:lvl8pPr>
            <a:lvl9pPr marL="4023305" indent="0">
              <a:buNone/>
              <a:defRPr sz="22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6" y="2331720"/>
            <a:ext cx="3244095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13" indent="0">
              <a:buNone/>
              <a:defRPr sz="1540"/>
            </a:lvl2pPr>
            <a:lvl3pPr marL="1005826" indent="0">
              <a:buNone/>
              <a:defRPr sz="1320"/>
            </a:lvl3pPr>
            <a:lvl4pPr marL="1508739" indent="0">
              <a:buNone/>
              <a:defRPr sz="1100"/>
            </a:lvl4pPr>
            <a:lvl5pPr marL="2011653" indent="0">
              <a:buNone/>
              <a:defRPr sz="1100"/>
            </a:lvl5pPr>
            <a:lvl6pPr marL="2514566" indent="0">
              <a:buNone/>
              <a:defRPr sz="1100"/>
            </a:lvl6pPr>
            <a:lvl7pPr marL="3017479" indent="0">
              <a:buNone/>
              <a:defRPr sz="1100"/>
            </a:lvl7pPr>
            <a:lvl8pPr marL="3520392" indent="0">
              <a:buNone/>
              <a:defRPr sz="1100"/>
            </a:lvl8pPr>
            <a:lvl9pPr marL="402330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7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8FE01-B069-F940-AFCF-F40FA579E50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F7B18-B1B6-BE42-9BDB-B24EE41E87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26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57" indent="-251457" algn="l" defTabSz="1005826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70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283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196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09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2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35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49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6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5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7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92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05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F95483-22F5-8A8D-C13F-8CCDE815F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314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4626A55-94E0-4F20-3753-75E9116BFC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32426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Parent Pop In</a:t>
                      </a: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4-6pm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l"/>
                      <a:r>
                        <a:rPr lang="en-US" sz="1600"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Students first day of school</a:t>
                      </a:r>
                      <a:r>
                        <a:rPr lang="en-US" sz="1800"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F9CDF501-618F-19BC-AFF9-0EC314053B34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5723466"/>
            <a:ext cx="406400" cy="48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7649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73FC17-6042-6408-8C03-6C12428D4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00C5782-1302-A762-AF15-25541DAB3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856503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Bomb Threat Drill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Fire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entury Gothic"/>
                        </a:rPr>
                        <a:t>Tornado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4259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7810E2-DDCF-A311-7F67-3A8168E50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70B5833-5B0C-7A0C-9233-A4C06D9ADE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743660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Earthquake Drill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Fire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294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E1EDC7-F434-1351-F00C-6C3A723ED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0058400" cy="7772400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993C1D73-4278-298B-6052-F40A6912A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83785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87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7C7934-FB48-8D08-533B-BADD0D28E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FDA3F5E9-116F-EC68-E38C-48920430F6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483785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58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A8C01AE-F5BD-6518-E089-51EC9DD05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32E59280-AA3B-A564-9E64-95D8F5EA99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97855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FF"/>
                          </a:highlight>
                          <a:latin typeface="Century Gothic"/>
                        </a:rPr>
                        <a:t>Lockdown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FF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Fire Drill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highlight>
                            <a:srgbClr val="00FFFF"/>
                          </a:highlight>
                          <a:latin typeface="+mn-lt"/>
                          <a:ea typeface="AGHASHTAGNOPE" panose="02000603000000000000" pitchFamily="2" charset="0"/>
                        </a:rPr>
                        <a:t>Kona Ice PBIS Kick off</a:t>
                      </a:r>
                      <a:endParaRPr lang="en-US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Meet the Author @ Joe Cook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1st-2nd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8D75B6-120B-3D9B-563F-EA816E3DF1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585310" y="5874589"/>
            <a:ext cx="575733" cy="3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175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A87D0B-5D50-74D3-4816-8387E4969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10E427E9-4E26-884F-AEA4-2E4F78F954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972626"/>
              </p:ext>
            </p:extLst>
          </p:nvPr>
        </p:nvGraphicFramePr>
        <p:xfrm>
          <a:off x="457200" y="1443180"/>
          <a:ext cx="9144000" cy="6102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344932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ighlight>
                            <a:srgbClr val="008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Grab-A-Day Fundraiser begins</a:t>
                      </a: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. Memphis Zoo Trip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School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Fire 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Homecoming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Homecoming 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latin typeface="Century Gothic"/>
                        </a:rPr>
                        <a:t>Skate Zone   Homecoming Week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Kona Ice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11am-1pm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3rd-4th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highlight>
                            <a:srgbClr val="008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Grab-A-Day Fundraiser ends.</a:t>
                      </a: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1st-2nd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419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7A2877-B57C-01ED-83CF-6EB6AB14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CF1308B5-A009-91C4-6036-09C6F1C79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753237"/>
              </p:ext>
            </p:extLst>
          </p:nvPr>
        </p:nvGraphicFramePr>
        <p:xfrm>
          <a:off x="457200" y="1443180"/>
          <a:ext cx="9144000" cy="630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Fire Drill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Fall 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Kona Ice 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1st-2nd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Kona Ice ??</a:t>
                      </a: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Fall Festival </a:t>
                      </a: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Ticket Sale Starts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highlight>
                            <a:srgbClr val="FF0000"/>
                          </a:highlight>
                          <a:latin typeface="+mn-lt"/>
                        </a:rPr>
                        <a:t>Red Ribbon 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Ticket Sale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Red Ribbon 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Ticket Sale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Red Ribbon Week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Ticket Sale Ends</a:t>
                      </a: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Fall Festival </a:t>
                      </a:r>
                    </a:p>
                    <a:p>
                      <a:pPr algn="ctr"/>
                      <a:r>
                        <a:rPr lang="en-US" sz="1600">
                          <a:highlight>
                            <a:srgbClr val="FFFF00"/>
                          </a:highlight>
                          <a:latin typeface="+mn-lt"/>
                        </a:rPr>
                        <a:t>4pm-6pm</a:t>
                      </a: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Red Ribbon 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</a:endParaRPr>
                    </a:p>
                    <a:p>
                      <a:pPr lvl="0" algn="ctr"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Red Ribbon Week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endParaRPr lang="en-US" sz="1600" b="0" i="0" u="none" strike="noStrike" noProof="0">
                        <a:solidFill>
                          <a:srgbClr val="000000"/>
                        </a:solidFill>
                        <a:highlight>
                          <a:srgbClr val="FF0000"/>
                        </a:highlight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91B6B3CC-5882-6AF3-B15D-3E12A4FA6A2F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99" y="2931885"/>
            <a:ext cx="1143001" cy="1070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1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728BE-FA57-454E-3B5E-6DD8A6164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10554CCE-FB04-345C-588A-7DD184ECB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6653724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FF"/>
                          </a:highlight>
                          <a:latin typeface="+mn-lt"/>
                          <a:ea typeface="AGHASHTAGNOPE" panose="02000603000000000000" pitchFamily="2" charset="0"/>
                        </a:rPr>
                        <a:t>Tornado 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</a:t>
                      </a:r>
                      <a:r>
                        <a:rPr lang="en-US" sz="1600" err="1">
                          <a:latin typeface="+mn-lt"/>
                          <a:ea typeface="AGHASHTAGNOPE" panose="02000603000000000000" pitchFamily="2" charset="0"/>
                        </a:rPr>
                        <a:t>Prek</a:t>
                      </a: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-k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highlight>
                            <a:srgbClr val="FF00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Fire 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Thanksgiving</a:t>
                      </a: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Thanksgiving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4AA3CE3-7C09-54E3-0E2C-E687526FC96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5190067"/>
            <a:ext cx="1168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88EC25-D2F0-A346-65CD-E19DF062A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6C3CE645-9F55-0705-7C0B-7DE6FA91E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728628"/>
              </p:ext>
            </p:extLst>
          </p:nvPr>
        </p:nvGraphicFramePr>
        <p:xfrm>
          <a:off x="457200" y="1443180"/>
          <a:ext cx="9144000" cy="6102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4th-5th 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Fire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Earthquake 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60% 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26917ED-E6E7-2FC1-090D-9A38D1AA2749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590143" y="6329220"/>
            <a:ext cx="878114" cy="80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59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C15C2F-7BF8-D2D4-758D-4408D268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927"/>
            <a:ext cx="10058400" cy="7772399"/>
          </a:xfrm>
          <a:prstGeom prst="rect">
            <a:avLst/>
          </a:prstGeom>
        </p:spPr>
      </p:pic>
      <p:graphicFrame>
        <p:nvGraphicFramePr>
          <p:cNvPr id="13" name="Table 2">
            <a:extLst>
              <a:ext uri="{FF2B5EF4-FFF2-40B4-BE49-F238E27FC236}">
                <a16:creationId xmlns:a16="http://schemas.microsoft.com/office/drawing/2014/main" id="{8DC7967C-F231-1994-E9F0-DE3946CEC2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998280"/>
              </p:ext>
            </p:extLst>
          </p:nvPr>
        </p:nvGraphicFramePr>
        <p:xfrm>
          <a:off x="457200" y="1443180"/>
          <a:ext cx="9144000" cy="5898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Christmas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      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Fire Drill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4th-5th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00FF"/>
                          </a:highlight>
                          <a:latin typeface="+mn-lt"/>
                          <a:ea typeface="AGHASHTAGNOPE" panose="02000603000000000000" pitchFamily="2" charset="0"/>
                        </a:rPr>
                        <a:t>School Holiday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100th Day of School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EAE0393-56B6-7EBA-EB9E-C99626A93B0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55152" y="1868715"/>
            <a:ext cx="1168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1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3D2A00-61C6-0724-C02B-CE875122F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6E7B5EDC-9603-A190-D6BF-87F5FA1C7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131254"/>
              </p:ext>
            </p:extLst>
          </p:nvPr>
        </p:nvGraphicFramePr>
        <p:xfrm>
          <a:off x="457200" y="1443180"/>
          <a:ext cx="9144000" cy="63464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 err="1">
                          <a:latin typeface="+mn-lt"/>
                          <a:ea typeface="AGHASHTAGNOPE" panose="02000603000000000000" pitchFamily="2" charset="0"/>
                        </a:rPr>
                        <a:t>Prek</a:t>
                      </a: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-K</a:t>
                      </a: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Century Gothic"/>
                        </a:rPr>
                        <a:t>Tornado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Fire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00FF0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Presidents’ Day/Teacher Workday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 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1st-5th Assembly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16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5796B3-2BFF-1BE2-2878-75448E2A6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576255B-5287-0134-7344-7D2ECE699D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809532"/>
              </p:ext>
            </p:extLst>
          </p:nvPr>
        </p:nvGraphicFramePr>
        <p:xfrm>
          <a:off x="457200" y="1443180"/>
          <a:ext cx="9144000" cy="61025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69216665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28245276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657062396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98581622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75732100"/>
                    </a:ext>
                  </a:extLst>
                </a:gridCol>
              </a:tblGrid>
              <a:tr h="325454"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0">
                        <a:ln>
                          <a:noFill/>
                        </a:ln>
                        <a:solidFill>
                          <a:schemeClr val="tx1"/>
                        </a:solidFill>
                        <a:latin typeface="AGHASHTAGNOPE" panose="02000603000000000000" pitchFamily="2" charset="0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2823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Mcwane on the move 3rd &amp; 5th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67173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lv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noProof="0">
                          <a:solidFill>
                            <a:srgbClr val="000000"/>
                          </a:solidFill>
                          <a:highlight>
                            <a:srgbClr val="FF0000"/>
                          </a:highlight>
                          <a:latin typeface="Century Gothic"/>
                        </a:rPr>
                        <a:t>Fire Drill</a:t>
                      </a:r>
                      <a:endParaRPr lang="en-US" sz="1600" b="0" i="0" u="none" strike="noStrike" noProof="0">
                        <a:solidFill>
                          <a:srgbClr val="000000"/>
                        </a:solidFill>
                        <a:latin typeface="Century Gothic"/>
                      </a:endParaRPr>
                    </a:p>
                    <a:p>
                      <a:pPr lvl="0" algn="ctr">
                        <a:buNone/>
                      </a:pPr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976059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FF00FF"/>
                          </a:highlight>
                          <a:latin typeface="+mn-lt"/>
                          <a:ea typeface="AGHASHTAGNOPE" panose="02000603000000000000" pitchFamily="2" charset="0"/>
                        </a:rPr>
                        <a:t>Lockdown Drill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169644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highlight>
                            <a:srgbClr val="800080"/>
                          </a:highlight>
                          <a:latin typeface="+mn-lt"/>
                          <a:ea typeface="AGHASHTAGNOPE" panose="02000603000000000000" pitchFamily="2" charset="0"/>
                        </a:rPr>
                        <a:t>Intersession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237650"/>
                  </a:ext>
                </a:extLst>
              </a:tr>
              <a:tr h="1106542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  <a:p>
                      <a:pPr marL="0" marR="0" lvl="0" indent="0" algn="ctr" defTabSz="10058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+mn-lt"/>
                          <a:ea typeface="AGHASHTAGNOPE" panose="02000603000000000000" pitchFamily="2" charset="0"/>
                        </a:rPr>
                        <a:t>Spring Break</a:t>
                      </a:r>
                    </a:p>
                    <a:p>
                      <a:pPr algn="ctr"/>
                      <a:endParaRPr lang="en-US" sz="1600">
                        <a:latin typeface="+mn-lt"/>
                        <a:ea typeface="AGHASHTAGNOPE" panose="02000603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9943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B902A3F8-5F5E-16F4-BE82-B4404A04225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334933" y="6396903"/>
            <a:ext cx="1388533" cy="99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729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ainbow Br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7DE1D6"/>
      </a:accent1>
      <a:accent2>
        <a:srgbClr val="ACD53F"/>
      </a:accent2>
      <a:accent3>
        <a:srgbClr val="ECC197"/>
      </a:accent3>
      <a:accent4>
        <a:srgbClr val="EA7EA8"/>
      </a:accent4>
      <a:accent5>
        <a:srgbClr val="E388D1"/>
      </a:accent5>
      <a:accent6>
        <a:srgbClr val="C9A4E1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rait" id="{4DF891CD-5FAE-B647-A2CD-BD8F7ABC9D39}" vid="{D03499AE-6AD1-9342-9A13-3E7472EB195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BEE9244-D321-4764-B92B-12C2255C136D}">
  <we:reference id="beefbeef-beef-beef-beef-beefbeefbeef" version="2.0.0.0" store="EXCatalog" storeType="EXCatalog"/>
  <we:alternateReferences>
    <we:reference id="WA104380121" version="2.0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7438845-5d04-434d-b0df-1dd4bbf6291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F2429BC6ACF940B615DA7C3B9E821A" ma:contentTypeVersion="9" ma:contentTypeDescription="Create a new document." ma:contentTypeScope="" ma:versionID="49b4950740ebc9fdd935f7648287c7f6">
  <xsd:schema xmlns:xsd="http://www.w3.org/2001/XMLSchema" xmlns:xs="http://www.w3.org/2001/XMLSchema" xmlns:p="http://schemas.microsoft.com/office/2006/metadata/properties" xmlns:ns3="77438845-5d04-434d-b0df-1dd4bbf62912" xmlns:ns4="8d67353a-1cc4-427d-91b6-84a8b3bdd6a7" targetNamespace="http://schemas.microsoft.com/office/2006/metadata/properties" ma:root="true" ma:fieldsID="c41e7d66a7e6162275fdac3d73a1763a" ns3:_="" ns4:_="">
    <xsd:import namespace="77438845-5d04-434d-b0df-1dd4bbf62912"/>
    <xsd:import namespace="8d67353a-1cc4-427d-91b6-84a8b3bdd6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438845-5d04-434d-b0df-1dd4bbf629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67353a-1cc4-427d-91b6-84a8b3bdd6a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17E648-298D-4158-A784-65C88CF504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EBF309-1D85-4118-88B0-4173D3EFC98D}">
  <ds:schemaRefs>
    <ds:schemaRef ds:uri="77438845-5d04-434d-b0df-1dd4bbf62912"/>
    <ds:schemaRef ds:uri="8d67353a-1cc4-427d-91b6-84a8b3bdd6a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0601785-335E-4990-96E9-956233E8A2A0}">
  <ds:schemaRefs>
    <ds:schemaRef ds:uri="77438845-5d04-434d-b0df-1dd4bbf62912"/>
    <ds:schemaRef ds:uri="8d67353a-1cc4-427d-91b6-84a8b3bdd6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O'Carroll, Kristen</dc:creator>
  <cp:revision>2</cp:revision>
  <cp:lastPrinted>2022-04-26T18:36:50Z</cp:lastPrinted>
  <dcterms:created xsi:type="dcterms:W3CDTF">2022-04-16T03:51:41Z</dcterms:created>
  <dcterms:modified xsi:type="dcterms:W3CDTF">2023-08-21T15:39:28Z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0x010100C8F2429BC6ACF940B615DA7C3B9E821A</vt:lpwstr>
  </property>
</Properties>
</file>